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36" autoAdjust="0"/>
  </p:normalViewPr>
  <p:slideViewPr>
    <p:cSldViewPr snapToGrid="0">
      <p:cViewPr>
        <p:scale>
          <a:sx n="70" d="100"/>
          <a:sy n="70" d="100"/>
        </p:scale>
        <p:origin x="-1854" y="2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5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43BEFE-E9EB-45EE-8649-55FCA2480732}" type="datetime1">
              <a:rPr lang="cs-CZ" smtClean="0"/>
              <a:t>10.9.2020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F533747-E797-4D46-BCF7-FA3DBEECC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DEFCB1-B7A4-4E8D-8CAE-B515DB8039FA}" type="datetime1">
              <a:rPr lang="cs-CZ" noProof="0" smtClean="0"/>
              <a:t>10.9.2020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á poznám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CBF6BF1-A5AF-4C59-82BB-F453774C5F00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cs-CZ" altLang="ja-JP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CBF6BF1-A5AF-4C59-82BB-F453774C5F0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6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ák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délník 44">
            <a:extLst>
              <a:ext uri="{FF2B5EF4-FFF2-40B4-BE49-F238E27FC236}">
                <a16:creationId xmlns="" xmlns:a16="http://schemas.microsoft.com/office/drawing/2014/main" id="{0BDA88E2-4314-48D9-B7B1-B9184418746E}"/>
              </a:ext>
            </a:extLst>
          </p:cNvPr>
          <p:cNvSpPr/>
          <p:nvPr userDrawn="1"/>
        </p:nvSpPr>
        <p:spPr>
          <a:xfrm>
            <a:off x="0" y="-3811"/>
            <a:ext cx="7772400" cy="3759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47" name="Obdélník 46">
            <a:extLst>
              <a:ext uri="{FF2B5EF4-FFF2-40B4-BE49-F238E27FC236}">
                <a16:creationId xmlns="" xmlns:a16="http://schemas.microsoft.com/office/drawing/2014/main" id="{4DAE0EFA-D8D0-4744-8AB9-464D18A7F7BE}"/>
              </a:ext>
            </a:extLst>
          </p:cNvPr>
          <p:cNvSpPr/>
          <p:nvPr userDrawn="1"/>
        </p:nvSpPr>
        <p:spPr>
          <a:xfrm>
            <a:off x="0" y="0"/>
            <a:ext cx="7772400" cy="375947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2" name="Obdélník 21">
            <a:extLst>
              <a:ext uri="{FF2B5EF4-FFF2-40B4-BE49-F238E27FC236}">
                <a16:creationId xmlns="" xmlns:a16="http://schemas.microsoft.com/office/drawing/2014/main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grpSp>
        <p:nvGrpSpPr>
          <p:cNvPr id="21" name="Skupina 20">
            <a:extLst>
              <a:ext uri="{FF2B5EF4-FFF2-40B4-BE49-F238E27FC236}">
                <a16:creationId xmlns="" xmlns:a16="http://schemas.microsoft.com/office/drawing/2014/main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Grafika 6">
              <a:extLst>
                <a:ext uri="{FF2B5EF4-FFF2-40B4-BE49-F238E27FC236}">
                  <a16:creationId xmlns="" xmlns:a16="http://schemas.microsoft.com/office/drawing/2014/main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Grafika 18">
              <a:extLst>
                <a:ext uri="{FF2B5EF4-FFF2-40B4-BE49-F238E27FC236}">
                  <a16:creationId xmlns="" xmlns:a16="http://schemas.microsoft.com/office/drawing/2014/main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Zástupný symbol pro text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Sem přijde text nadpisu</a:t>
            </a:r>
          </a:p>
        </p:txBody>
      </p:sp>
      <p:sp>
        <p:nvSpPr>
          <p:cNvPr id="32" name="Zástupný symbol pro text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Název společnosti</a:t>
            </a:r>
          </a:p>
        </p:txBody>
      </p:sp>
      <p:sp>
        <p:nvSpPr>
          <p:cNvPr id="33" name="Zástupný symbol pro text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Adresa, PSČ, Město</a:t>
            </a:r>
          </a:p>
          <a:p>
            <a:pPr lvl="0" rtl="0"/>
            <a:r>
              <a:rPr lang="cs-CZ" noProof="0"/>
              <a:t>Telefonní číslo | E-mailová adresa| Web</a:t>
            </a:r>
          </a:p>
        </p:txBody>
      </p:sp>
      <p:pic>
        <p:nvPicPr>
          <p:cNvPr id="13" name="Grafika 12">
            <a:extLst>
              <a:ext uri="{FF2B5EF4-FFF2-40B4-BE49-F238E27FC236}">
                <a16:creationId xmlns="" xmlns:a16="http://schemas.microsoft.com/office/drawing/2014/main" id="{B63DE7D5-3C9E-4C66-90C4-9C51384A6E2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0219" y="-8429"/>
            <a:ext cx="1641829" cy="2852678"/>
          </a:xfrm>
          <a:prstGeom prst="rect">
            <a:avLst/>
          </a:prstGeom>
        </p:spPr>
      </p:pic>
      <p:pic>
        <p:nvPicPr>
          <p:cNvPr id="14" name="Grafika 13">
            <a:extLst>
              <a:ext uri="{FF2B5EF4-FFF2-40B4-BE49-F238E27FC236}">
                <a16:creationId xmlns="" xmlns:a16="http://schemas.microsoft.com/office/drawing/2014/main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="" xmlns:a16="http://schemas.microsoft.com/office/drawing/2014/main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Grafika 15">
              <a:extLst>
                <a:ext uri="{FF2B5EF4-FFF2-40B4-BE49-F238E27FC236}">
                  <a16:creationId xmlns="" xmlns:a16="http://schemas.microsoft.com/office/drawing/2014/main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Grafika 14">
              <a:extLst>
                <a:ext uri="{FF2B5EF4-FFF2-40B4-BE49-F238E27FC236}">
                  <a16:creationId xmlns="" xmlns:a16="http://schemas.microsoft.com/office/drawing/2014/main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Zástupný symbol pro text 8">
            <a:extLst>
              <a:ext uri="{FF2B5EF4-FFF2-40B4-BE49-F238E27FC236}">
                <a16:creationId xmlns="" xmlns:a16="http://schemas.microsoft.com/office/drawing/2014/main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Sem přijde text nadpisu</a:t>
            </a:r>
          </a:p>
        </p:txBody>
      </p:sp>
      <p:grpSp>
        <p:nvGrpSpPr>
          <p:cNvPr id="27" name="Skupina 26">
            <a:extLst>
              <a:ext uri="{FF2B5EF4-FFF2-40B4-BE49-F238E27FC236}">
                <a16:creationId xmlns="" xmlns:a16="http://schemas.microsoft.com/office/drawing/2014/main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Grafika 27">
              <a:extLst>
                <a:ext uri="{FF2B5EF4-FFF2-40B4-BE49-F238E27FC236}">
                  <a16:creationId xmlns="" xmlns:a16="http://schemas.microsoft.com/office/drawing/2014/main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Grafika 28">
              <a:extLst>
                <a:ext uri="{FF2B5EF4-FFF2-40B4-BE49-F238E27FC236}">
                  <a16:creationId xmlns="" xmlns:a16="http://schemas.microsoft.com/office/drawing/2014/main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Zástupný symbol pro text 8">
            <a:extLst>
              <a:ext uri="{FF2B5EF4-FFF2-40B4-BE49-F238E27FC236}">
                <a16:creationId xmlns="" xmlns:a16="http://schemas.microsoft.com/office/drawing/2014/main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Sem přijde text nadpisu</a:t>
            </a:r>
          </a:p>
        </p:txBody>
      </p:sp>
      <p:grpSp>
        <p:nvGrpSpPr>
          <p:cNvPr id="35" name="Skupina 34">
            <a:extLst>
              <a:ext uri="{FF2B5EF4-FFF2-40B4-BE49-F238E27FC236}">
                <a16:creationId xmlns="" xmlns:a16="http://schemas.microsoft.com/office/drawing/2014/main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Grafika 35">
              <a:extLst>
                <a:ext uri="{FF2B5EF4-FFF2-40B4-BE49-F238E27FC236}">
                  <a16:creationId xmlns="" xmlns:a16="http://schemas.microsoft.com/office/drawing/2014/main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Grafika 36">
              <a:extLst>
                <a:ext uri="{FF2B5EF4-FFF2-40B4-BE49-F238E27FC236}">
                  <a16:creationId xmlns="" xmlns:a16="http://schemas.microsoft.com/office/drawing/2014/main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Zástupný symbol pro text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noProof="0"/>
              <a:t>Adresa události, PSČ a město</a:t>
            </a:r>
          </a:p>
          <a:p>
            <a:pPr lvl="0" rtl="0"/>
            <a:endParaRPr lang="cs-CZ" noProof="0"/>
          </a:p>
        </p:txBody>
      </p:sp>
      <p:sp>
        <p:nvSpPr>
          <p:cNvPr id="43" name="Zástupný symbol pro text 8">
            <a:extLst>
              <a:ext uri="{FF2B5EF4-FFF2-40B4-BE49-F238E27FC236}">
                <a16:creationId xmlns="" xmlns:a16="http://schemas.microsoft.com/office/drawing/2014/main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noProof="0"/>
              <a:t>20. srpna | 12:00</a:t>
            </a:r>
          </a:p>
        </p:txBody>
      </p:sp>
      <p:sp>
        <p:nvSpPr>
          <p:cNvPr id="59" name="Nadpis 56">
            <a:extLst>
              <a:ext uri="{FF2B5EF4-FFF2-40B4-BE49-F238E27FC236}">
                <a16:creationId xmlns="" xmlns:a16="http://schemas.microsoft.com/office/drawing/2014/main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algn="ctr" rtl="0"/>
            <a:r>
              <a:rPr lang="cs-CZ" noProof="0"/>
              <a:t>Název vaší události</a:t>
            </a:r>
          </a:p>
        </p:txBody>
      </p:sp>
      <p:sp>
        <p:nvSpPr>
          <p:cNvPr id="38" name="Zástupný symbol pro text 2">
            <a:extLst>
              <a:ext uri="{FF2B5EF4-FFF2-40B4-BE49-F238E27FC236}">
                <a16:creationId xmlns="" xmlns:a16="http://schemas.microsoft.com/office/drawing/2014/main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 noProof="0"/>
              <a:t>Lorem ipsum dolor sit amet, consectetur adipiscing elit, sed do eiusmod tempor incididunt ut labore.</a:t>
            </a:r>
          </a:p>
        </p:txBody>
      </p:sp>
      <p:sp>
        <p:nvSpPr>
          <p:cNvPr id="39" name="Zástupný symbol pro text 2">
            <a:extLst>
              <a:ext uri="{FF2B5EF4-FFF2-40B4-BE49-F238E27FC236}">
                <a16:creationId xmlns="" xmlns:a16="http://schemas.microsoft.com/office/drawing/2014/main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 noProof="0"/>
              <a:t>Lorem ipsum dolor sit amet, consectetur adipiscing elit, sed do eiusmod tempor incididunt ut labore.</a:t>
            </a:r>
          </a:p>
        </p:txBody>
      </p:sp>
      <p:sp>
        <p:nvSpPr>
          <p:cNvPr id="40" name="Zástupný symbol pro text 2">
            <a:extLst>
              <a:ext uri="{FF2B5EF4-FFF2-40B4-BE49-F238E27FC236}">
                <a16:creationId xmlns="" xmlns:a16="http://schemas.microsoft.com/office/drawing/2014/main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 noProof="0"/>
              <a:t>Lorem ipsum dolor sit amet, consectetur adipiscing elit, sed do eiusmod tempor incididunt ut labore.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66F31C8-7FB4-4DAB-8F20-E38BFD0A6C67}" type="datetime1">
              <a:rPr lang="cs-CZ" noProof="0" smtClean="0"/>
              <a:t>10.9.2020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08FAEA7-0C3C-4CCF-BA6B-669D7915826F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8" name="Zástupný symbol pro text 2">
            <a:extLst>
              <a:ext uri="{FF2B5EF4-FFF2-40B4-BE49-F238E27FC236}">
                <a16:creationId xmlns="" xmlns:a16="http://schemas.microsoft.com/office/drawing/2014/main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5" y="7636576"/>
            <a:ext cx="1923381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10" name="Zástupný symbol pro nadpis 1">
            <a:extLst>
              <a:ext uri="{FF2B5EF4-FFF2-40B4-BE49-F238E27FC236}">
                <a16:creationId xmlns="" xmlns:a16="http://schemas.microsoft.com/office/drawing/2014/main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cs-CZ" noProof="0"/>
              <a:t>Přidejte text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242474"/>
            <a:ext cx="7772400" cy="8159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12"/>
          </p:nvPr>
        </p:nvSpPr>
        <p:spPr>
          <a:xfrm>
            <a:off x="489070" y="2516346"/>
            <a:ext cx="2518812" cy="370200"/>
          </a:xfrm>
        </p:spPr>
        <p:txBody>
          <a:bodyPr rtlCol="0"/>
          <a:lstStyle/>
          <a:p>
            <a:pPr rtl="0"/>
            <a:r>
              <a:rPr lang="cs-CZ" dirty="0" smtClean="0"/>
              <a:t>24. září  </a:t>
            </a:r>
            <a:r>
              <a:rPr lang="cs-CZ" dirty="0"/>
              <a:t>| </a:t>
            </a:r>
            <a:r>
              <a:rPr lang="cs-CZ" dirty="0" smtClean="0"/>
              <a:t>16:00</a:t>
            </a:r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494179" y="3081846"/>
            <a:ext cx="2082929" cy="694302"/>
          </a:xfrm>
        </p:spPr>
        <p:txBody>
          <a:bodyPr rtlCol="0"/>
          <a:lstStyle/>
          <a:p>
            <a:pPr>
              <a:lnSpc>
                <a:spcPct val="100000"/>
              </a:lnSpc>
            </a:pPr>
            <a:r>
              <a:rPr lang="es-ES" dirty="0" smtClean="0"/>
              <a:t>Restaurace </a:t>
            </a:r>
            <a:r>
              <a:rPr lang="es-ES" dirty="0"/>
              <a:t>U Václavů</a:t>
            </a:r>
          </a:p>
          <a:p>
            <a:pPr>
              <a:lnSpc>
                <a:spcPct val="100000"/>
              </a:lnSpc>
            </a:pPr>
            <a:r>
              <a:rPr lang="es-ES" dirty="0"/>
              <a:t>Drahlín 219</a:t>
            </a:r>
          </a:p>
          <a:p>
            <a:pPr>
              <a:lnSpc>
                <a:spcPct val="100000"/>
              </a:lnSpc>
            </a:pPr>
            <a:r>
              <a:rPr lang="es-ES" dirty="0"/>
              <a:t>261 01 Příbram</a:t>
            </a:r>
            <a:endParaRPr lang="cs-CZ" dirty="0"/>
          </a:p>
        </p:txBody>
      </p:sp>
      <p:sp>
        <p:nvSpPr>
          <p:cNvPr id="27" name="Nadpis 26">
            <a:extLst>
              <a:ext uri="{FF2B5EF4-FFF2-40B4-BE49-F238E27FC236}">
                <a16:creationId xmlns="" xmlns:a16="http://schemas.microsoft.com/office/drawing/2014/main" id="{BE764C9B-ABF4-4201-90D5-B1740CD0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981" y="3788229"/>
            <a:ext cx="6053419" cy="1156645"/>
          </a:xfrm>
        </p:spPr>
        <p:txBody>
          <a:bodyPr rtlCol="0"/>
          <a:lstStyle/>
          <a:p>
            <a:pPr algn="ctr" rtl="0">
              <a:lnSpc>
                <a:spcPct val="150000"/>
              </a:lnSpc>
            </a:pPr>
            <a:r>
              <a:rPr lang="cs-CZ" sz="2800" dirty="0" smtClean="0"/>
              <a:t>Ke Kulatému stolu </a:t>
            </a:r>
            <a:br>
              <a:rPr lang="cs-CZ" sz="2800" dirty="0" smtClean="0"/>
            </a:br>
            <a:r>
              <a:rPr lang="cs-CZ" sz="2400" dirty="0" smtClean="0"/>
              <a:t>pro přípravu strategie 2021-2027</a:t>
            </a:r>
            <a:endParaRPr lang="cs-CZ" sz="2400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16"/>
          </p:nvPr>
        </p:nvSpPr>
        <p:spPr>
          <a:xfrm>
            <a:off x="534959" y="6129130"/>
            <a:ext cx="1926496" cy="315802"/>
          </a:xfrm>
        </p:spPr>
        <p:txBody>
          <a:bodyPr rtlCol="0"/>
          <a:lstStyle/>
          <a:p>
            <a:pPr rtl="0"/>
            <a:r>
              <a:rPr lang="cs-CZ" sz="1500" dirty="0" smtClean="0"/>
              <a:t>Přijďte  </a:t>
            </a:r>
            <a:endParaRPr lang="cs-CZ" sz="1500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294967295"/>
          </p:nvPr>
        </p:nvSpPr>
        <p:spPr>
          <a:xfrm>
            <a:off x="190005" y="6953877"/>
            <a:ext cx="2426584" cy="150991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dirty="0" smtClean="0"/>
              <a:t>Přijďte se </a:t>
            </a:r>
            <a:r>
              <a:rPr lang="cs-CZ" dirty="0"/>
              <a:t>zasadit o přípravu nového programového období </a:t>
            </a:r>
            <a:r>
              <a:rPr lang="cs-CZ" dirty="0" smtClean="0"/>
              <a:t>2021 - 2027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E18EA2DF-D9C6-4FA8-A858-55794D7894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040768" y="5909161"/>
            <a:ext cx="1926496" cy="634142"/>
          </a:xfrm>
        </p:spPr>
        <p:txBody>
          <a:bodyPr rtlCol="0"/>
          <a:lstStyle/>
          <a:p>
            <a:pPr>
              <a:lnSpc>
                <a:spcPct val="100000"/>
              </a:lnSpc>
            </a:pPr>
            <a:r>
              <a:rPr lang="cs-CZ" sz="1500" dirty="0" smtClean="0"/>
              <a:t>Sdělte</a:t>
            </a:r>
          </a:p>
          <a:p>
            <a:pPr>
              <a:lnSpc>
                <a:spcPct val="100000"/>
              </a:lnSpc>
            </a:pPr>
            <a:r>
              <a:rPr lang="cs-CZ" sz="1500" dirty="0" smtClean="0"/>
              <a:t>potřeby  </a:t>
            </a:r>
            <a:endParaRPr lang="cs-CZ" sz="1500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="" xmlns:a16="http://schemas.microsoft.com/office/drawing/2014/main" id="{51A4F1D4-D5C5-49B4-AB37-05A7AD2124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72739" y="7014664"/>
            <a:ext cx="2026922" cy="68054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dirty="0" smtClean="0"/>
              <a:t> Tímto zjišťujeme detailněji potřeby</a:t>
            </a:r>
            <a:endParaRPr lang="cs-CZ" sz="1600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="" xmlns:a16="http://schemas.microsoft.com/office/drawing/2014/main" id="{FDB4F9B6-B93A-4918-B008-95DFC57643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53265" y="6148496"/>
            <a:ext cx="1926496" cy="315802"/>
          </a:xfrm>
        </p:spPr>
        <p:txBody>
          <a:bodyPr rtlCol="0"/>
          <a:lstStyle/>
          <a:p>
            <a:pPr rtl="0"/>
            <a:r>
              <a:rPr lang="cs-CZ" sz="1500" dirty="0" smtClean="0"/>
              <a:t>Diskutujte</a:t>
            </a:r>
            <a:endParaRPr lang="cs-CZ" sz="1500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4294967295"/>
          </p:nvPr>
        </p:nvSpPr>
        <p:spPr>
          <a:xfrm>
            <a:off x="5230375" y="6926012"/>
            <a:ext cx="2291024" cy="129651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algn="ctr" rtl="0">
              <a:lnSpc>
                <a:spcPct val="100000"/>
              </a:lnSpc>
            </a:pPr>
            <a:r>
              <a:rPr lang="cs-CZ" dirty="0" smtClean="0"/>
              <a:t>Diskuse  na téma rozvojových záměrů, které má řešit strategie místního rozvoje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9826" y="1089353"/>
            <a:ext cx="2236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2"/>
                </a:solidFill>
              </a:rPr>
              <a:t>MAS Brdy Vás zve</a:t>
            </a:r>
            <a:endParaRPr lang="cs-CZ" sz="3600" b="1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Users\pc\Documents\Středočeská dotace\Dotace 2019\logo_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51" y="9443140"/>
            <a:ext cx="2243137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pc\Documents\Středočeská dotace\Dotace 2019\logo-KSMAS-stredo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22" y="9232568"/>
            <a:ext cx="1789404" cy="82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\Documents\Loga MAS + SCLLD+mapa území\mal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911" y="9339926"/>
            <a:ext cx="742071" cy="56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01120" y="8824605"/>
            <a:ext cx="6689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chemeClr val="tx2"/>
                </a:solidFill>
              </a:rPr>
              <a:t>Kontakt: info@masbrdy.cz, 774 702 137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7941702"/>
            <a:ext cx="7772400" cy="58477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  -  PODNIKATEL     -     ZEMĚDĚLEC  - </a:t>
            </a:r>
            <a:endParaRPr lang="cs-CZ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896029_win32">
  <a:themeElements>
    <a:clrScheme name="Vlastní 2">
      <a:dk1>
        <a:srgbClr val="1C4820"/>
      </a:dk1>
      <a:lt1>
        <a:srgbClr val="FFFFFF"/>
      </a:lt1>
      <a:dk2>
        <a:srgbClr val="1C1C1C"/>
      </a:dk2>
      <a:lt2>
        <a:srgbClr val="FFFFFF"/>
      </a:lt2>
      <a:accent1>
        <a:srgbClr val="F3D569"/>
      </a:accent1>
      <a:accent2>
        <a:srgbClr val="5B85AA"/>
      </a:accent2>
      <a:accent3>
        <a:srgbClr val="ECBE18"/>
      </a:accent3>
      <a:accent4>
        <a:srgbClr val="9CB5CB"/>
      </a:accent4>
      <a:accent5>
        <a:srgbClr val="2C4255"/>
      </a:accent5>
      <a:accent6>
        <a:srgbClr val="F7E5A4"/>
      </a:accent6>
      <a:hlink>
        <a:srgbClr val="5B85AA"/>
      </a:hlink>
      <a:folHlink>
        <a:srgbClr val="5B85AA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7456733_TF03896029" id="{64981B1B-BF6F-4CF7-BE80-6BB31897C3C4}" vid="{85D12FF8-1753-414A-94C1-2273F89E8C0E}"/>
    </a:ext>
  </a:extLst>
</a:theme>
</file>

<file path=ppt/theme/theme2.xml><?xml version="1.0" encoding="utf-8"?>
<a:theme xmlns:a="http://schemas.openxmlformats.org/drawingml/2006/main" name="Motiv Offic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DE2C54B-3A8B-4C4C-BA48-7F6890BC7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A1A6F7-145C-4856-A62A-BB446C8BD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A2C63B-8D78-4333-B59E-58A6C7370C2B}">
  <ds:schemaRefs>
    <ds:schemaRef ds:uri="16c05727-aa75-4e4a-9b5f-8a80a1165891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71af3243-3dd4-4a8d-8c0d-dd76da1f02a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tf03896029_win32</Template>
  <TotalTime>0</TotalTime>
  <Words>66</Words>
  <Application>Microsoft Office PowerPoint</Application>
  <PresentationFormat>Vlastní</PresentationFormat>
  <Paragraphs>16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tf03896029_win32</vt:lpstr>
      <vt:lpstr>Ke Kulatému stolu  pro přípravu strategie 2021-2027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2020-09-04T08:31:35Z</dcterms:created>
  <dcterms:modified xsi:type="dcterms:W3CDTF">2020-09-10T07:22:57Z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